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324" r:id="rId3"/>
    <p:sldId id="329" r:id="rId4"/>
    <p:sldId id="330" r:id="rId5"/>
    <p:sldId id="271" r:id="rId6"/>
    <p:sldId id="325" r:id="rId7"/>
    <p:sldId id="258" r:id="rId8"/>
    <p:sldId id="331" r:id="rId9"/>
    <p:sldId id="333" r:id="rId10"/>
    <p:sldId id="334" r:id="rId11"/>
    <p:sldId id="326" r:id="rId12"/>
    <p:sldId id="323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128"/>
    <a:srgbClr val="FB97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E04E8-E80D-467E-B53E-A193377049AE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5EFFC-0C9A-4C3E-962C-E901CA750EA3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D3214-92ED-4FAF-8041-E557156C3D37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7A515-3EAF-4862-87E9-EDD3EE8FAF6D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A515-3EAF-4862-87E9-EDD3EE8FAF6D}" type="slidenum">
              <a:rPr lang="es-CL" smtClean="0"/>
              <a:pPr/>
              <a:t>12</a:t>
            </a:fld>
            <a:endParaRPr lang="es-C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66" y="2130425"/>
            <a:ext cx="6958034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0166" y="3886200"/>
            <a:ext cx="627223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315116" y="6492899"/>
            <a:ext cx="282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50000"/>
                  </a:schemeClr>
                </a:solidFill>
                <a:latin typeface="Futura Md" pitchFamily="34" charset="0"/>
              </a:defRPr>
            </a:lvl1pPr>
          </a:lstStyle>
          <a:p>
            <a:r>
              <a:rPr lang="es-CL" dirty="0" smtClean="0"/>
              <a:t>Asamblea Ejecutiva, México 2008</a:t>
            </a:r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68FE-CECE-44E1-B060-4A4864EE8921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68FE-CECE-44E1-B060-4A4864EE8921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5" y="4406900"/>
            <a:ext cx="69945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00165" y="2906713"/>
            <a:ext cx="69945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315116" y="6492899"/>
            <a:ext cx="282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50000"/>
                  </a:schemeClr>
                </a:solidFill>
                <a:latin typeface="Futura Md" pitchFamily="34" charset="0"/>
              </a:defRPr>
            </a:lvl1pPr>
          </a:lstStyle>
          <a:p>
            <a:r>
              <a:rPr lang="es-CL" dirty="0" smtClean="0"/>
              <a:t>Asamblea Ejecutiva, México 2008</a:t>
            </a:r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68FE-CECE-44E1-B060-4A4864EE892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8" name="5 Marcador de número de diapositiva"/>
          <p:cNvSpPr txBox="1">
            <a:spLocks/>
          </p:cNvSpPr>
          <p:nvPr userDrawn="1"/>
        </p:nvSpPr>
        <p:spPr>
          <a:xfrm>
            <a:off x="6315116" y="6492899"/>
            <a:ext cx="282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50000"/>
                  </a:schemeClr>
                </a:solidFill>
                <a:latin typeface="Futura Md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Asamblea Ejecutiva, México 2008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68FE-CECE-44E1-B060-4A4864EE892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6315116" y="6492899"/>
            <a:ext cx="282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50000"/>
                  </a:schemeClr>
                </a:solidFill>
                <a:latin typeface="Futura Md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Asamblea Ejecutiva, México 2008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68FE-CECE-44E1-B060-4A4864EE8921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68FE-CECE-44E1-B060-4A4864EE8921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68FE-CECE-44E1-B060-4A4864EE8921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24311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7F331-2ED1-4105-83F2-9B4560F20835}" type="datetimeFigureOut">
              <a:rPr lang="es-CL" smtClean="0"/>
              <a:pPr/>
              <a:t>05-06-2009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68FE-CECE-44E1-B060-4A4864EE8921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back_oritel_ch_az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00166" y="1600200"/>
            <a:ext cx="71866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315116" y="6492899"/>
            <a:ext cx="282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" pitchFamily="34" charset="0"/>
              </a:defRPr>
            </a:lvl1pPr>
          </a:lstStyle>
          <a:p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utura M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Futura M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Futura M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Futura M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Futura M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Futura M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silva\Documents\TELETON\2009\ORITEL%202009\presentacion%20ORITEL%202009\03%20ingles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silva\Documents\TELETON\2009\ORITEL%202009\presentacion%20ORITEL%202009\01%20ingles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silva\Documents\TELETON\2009\ORITEL%202009\presentacion%20ORITEL%202009\02%20ingles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7429552" cy="1470025"/>
          </a:xfrm>
        </p:spPr>
        <p:txBody>
          <a:bodyPr>
            <a:noAutofit/>
          </a:bodyPr>
          <a:lstStyle/>
          <a:p>
            <a:r>
              <a:rPr lang="es-CL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Solidarity</a:t>
            </a:r>
            <a:r>
              <a:rPr lang="es-C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L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Rehabilitation</a:t>
            </a:r>
            <a:r>
              <a:rPr lang="es-C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L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C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Hope</a:t>
            </a: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subTitle" idx="1"/>
          </p:nvPr>
        </p:nvSpPr>
        <p:spPr>
          <a:xfrm>
            <a:off x="1500166" y="5886464"/>
            <a:ext cx="7286676" cy="971560"/>
          </a:xfrm>
        </p:spPr>
        <p:txBody>
          <a:bodyPr>
            <a:normAutofit fontScale="97500"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  <a:sym typeface="Helvetica Neue Black Condensed" pitchFamily="18" charset="0"/>
              </a:rPr>
              <a:t>2009</a:t>
            </a:r>
            <a:endParaRPr lang="es-CL" sz="2400" dirty="0"/>
          </a:p>
        </p:txBody>
      </p:sp>
      <p:pic>
        <p:nvPicPr>
          <p:cNvPr id="5" name="Picture 4" descr="http://www.geocities.com/pemaga/teleton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643314"/>
            <a:ext cx="2640607" cy="2002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 descr="http://imagenes.hola.com/noticias-de-actualidad/2007/12/08/tele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28692">
            <a:off x="3972048" y="3748001"/>
            <a:ext cx="2240465" cy="192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4" descr="http://www.canal2tv.com/Produccion/images/TELETON2008/teleto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0221">
            <a:off x="2032863" y="3554900"/>
            <a:ext cx="2150934" cy="1955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1571604" y="928670"/>
            <a:ext cx="7429552" cy="3500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L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MARKETING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To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exhibit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a regional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campaign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of “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Prevention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“.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CL" sz="300" dirty="0" smtClean="0">
              <a:solidFill>
                <a:schemeClr val="bg1"/>
              </a:solidFill>
              <a:latin typeface="Futura Md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To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assist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all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the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teleton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countries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in </a:t>
            </a:r>
            <a:r>
              <a:rPr kumimoji="0" lang="es-C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the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creation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, </a:t>
            </a:r>
            <a:r>
              <a:rPr kumimoji="0" lang="es-C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development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and </a:t>
            </a:r>
            <a:r>
              <a:rPr kumimoji="0" lang="es-C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production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of </a:t>
            </a:r>
            <a:r>
              <a:rPr kumimoji="0" lang="es-C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their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Teleton </a:t>
            </a:r>
            <a:r>
              <a:rPr kumimoji="0" lang="es-C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campaigns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.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To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generate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a WEB digital marketing archive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proyect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.</a:t>
            </a:r>
            <a:endParaRPr kumimoji="0" lang="es-CL" sz="1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CL" sz="2000" dirty="0" smtClean="0">
              <a:solidFill>
                <a:schemeClr val="bg1"/>
              </a:solidFill>
              <a:latin typeface="Futura Md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To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develop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a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fundraising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program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in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order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to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finance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all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the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institutional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,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medical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,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administrative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and marketing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initiatives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.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</p:txBody>
      </p:sp>
      <p:pic>
        <p:nvPicPr>
          <p:cNvPr id="4" name="Picture 3" descr="G:\FOTO 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7771">
            <a:off x="6369996" y="4815631"/>
            <a:ext cx="2466195" cy="184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 (1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7105">
            <a:off x="2144314" y="4924436"/>
            <a:ext cx="2539503" cy="1686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_RHG9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2111">
            <a:off x="4798830" y="4763659"/>
            <a:ext cx="1365881" cy="2056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00166" y="142860"/>
            <a:ext cx="718663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Objectives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 2009 -2010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500166" y="71414"/>
            <a:ext cx="718663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Dreams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" pitchFamily="34" charset="0"/>
              <a:ea typeface="+mj-ea"/>
              <a:cs typeface="+mj-cs"/>
            </a:endParaRPr>
          </a:p>
        </p:txBody>
      </p:sp>
      <p:pic>
        <p:nvPicPr>
          <p:cNvPr id="6" name="03 ingl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767934"/>
            <a:ext cx="7643866" cy="5732900"/>
          </a:xfrm>
          <a:prstGeom prst="rect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upito Sanchez.jpg"/>
          <p:cNvPicPr>
            <a:picLocks noChangeAspect="1"/>
          </p:cNvPicPr>
          <p:nvPr/>
        </p:nvPicPr>
        <p:blipFill>
          <a:blip r:embed="rId3"/>
          <a:srcRect l="22222"/>
          <a:stretch>
            <a:fillRect/>
          </a:stretch>
        </p:blipFill>
        <p:spPr>
          <a:xfrm>
            <a:off x="2714612" y="2285992"/>
            <a:ext cx="5000660" cy="428628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sp>
        <p:nvSpPr>
          <p:cNvPr id="8" name="3 Título"/>
          <p:cNvSpPr txBox="1">
            <a:spLocks/>
          </p:cNvSpPr>
          <p:nvPr/>
        </p:nvSpPr>
        <p:spPr>
          <a:xfrm>
            <a:off x="1571604" y="357166"/>
            <a:ext cx="742955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Solidarity, Rehabilitation, Love and Hope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500166" y="71414"/>
            <a:ext cx="718663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" pitchFamily="34" charset="0"/>
                <a:ea typeface="+mj-ea"/>
                <a:cs typeface="+mj-cs"/>
              </a:rPr>
              <a:t>Birth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" pitchFamily="34" charset="0"/>
              <a:ea typeface="+mj-ea"/>
              <a:cs typeface="+mj-cs"/>
            </a:endParaRPr>
          </a:p>
        </p:txBody>
      </p:sp>
      <p:pic>
        <p:nvPicPr>
          <p:cNvPr id="5" name="01 ingl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714356"/>
            <a:ext cx="7572428" cy="5679321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Latinoamerican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Cruzade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43142" y="1500174"/>
            <a:ext cx="3357618" cy="4525963"/>
          </a:xfrm>
        </p:spPr>
        <p:txBody>
          <a:bodyPr>
            <a:noAutofit/>
          </a:bodyPr>
          <a:lstStyle/>
          <a:p>
            <a:pPr algn="just"/>
            <a:endParaRPr lang="es-ES" sz="1000" dirty="0" smtClean="0"/>
          </a:p>
          <a:p>
            <a:pPr algn="just"/>
            <a:r>
              <a:rPr lang="es-ES" sz="2000" dirty="0" smtClean="0"/>
              <a:t>Brasil</a:t>
            </a:r>
          </a:p>
          <a:p>
            <a:pPr algn="just"/>
            <a:r>
              <a:rPr lang="es-ES" sz="2000" dirty="0" smtClean="0"/>
              <a:t>Chile</a:t>
            </a:r>
          </a:p>
          <a:p>
            <a:pPr algn="just"/>
            <a:r>
              <a:rPr lang="es-ES" sz="2000" dirty="0" smtClean="0"/>
              <a:t>Costa Rica</a:t>
            </a:r>
          </a:p>
          <a:p>
            <a:pPr algn="just"/>
            <a:r>
              <a:rPr lang="es-ES" sz="2000" dirty="0" smtClean="0"/>
              <a:t>Colombia</a:t>
            </a:r>
          </a:p>
          <a:p>
            <a:pPr algn="just"/>
            <a:r>
              <a:rPr lang="es-ES" sz="2000" dirty="0" smtClean="0"/>
              <a:t>El Salvador</a:t>
            </a:r>
          </a:p>
          <a:p>
            <a:pPr algn="just"/>
            <a:r>
              <a:rPr lang="es-CL" sz="2000" dirty="0" smtClean="0"/>
              <a:t>Guatemala</a:t>
            </a:r>
          </a:p>
          <a:p>
            <a:pPr algn="just"/>
            <a:r>
              <a:rPr lang="es-CL" sz="2000" dirty="0" smtClean="0"/>
              <a:t>Honduras</a:t>
            </a:r>
          </a:p>
          <a:p>
            <a:pPr algn="just"/>
            <a:r>
              <a:rPr lang="es-ES" sz="2000" dirty="0" smtClean="0"/>
              <a:t>México</a:t>
            </a:r>
          </a:p>
          <a:p>
            <a:pPr algn="just"/>
            <a:r>
              <a:rPr lang="es-CL" sz="2000" dirty="0" smtClean="0"/>
              <a:t>Nicaragua</a:t>
            </a:r>
          </a:p>
          <a:p>
            <a:pPr algn="just"/>
            <a:r>
              <a:rPr lang="es-CL" sz="2000" dirty="0" smtClean="0"/>
              <a:t>Panamá</a:t>
            </a:r>
          </a:p>
          <a:p>
            <a:pPr algn="just"/>
            <a:r>
              <a:rPr lang="es-CL" sz="2000" dirty="0" smtClean="0"/>
              <a:t>Paraguay</a:t>
            </a:r>
          </a:p>
          <a:p>
            <a:pPr algn="just"/>
            <a:r>
              <a:rPr lang="es-CL" sz="2000" dirty="0" smtClean="0"/>
              <a:t>Perú</a:t>
            </a:r>
          </a:p>
          <a:p>
            <a:pPr algn="just"/>
            <a:r>
              <a:rPr lang="es-CL" sz="2000" dirty="0" smtClean="0"/>
              <a:t>Uruguay</a:t>
            </a:r>
          </a:p>
          <a:p>
            <a:pPr algn="just"/>
            <a:endParaRPr lang="es-CL" sz="2800" dirty="0"/>
          </a:p>
        </p:txBody>
      </p:sp>
      <p:pic>
        <p:nvPicPr>
          <p:cNvPr id="4" name="3 Imagen" descr="YQ5Z3701.jpg"/>
          <p:cNvPicPr>
            <a:picLocks noChangeAspect="1"/>
          </p:cNvPicPr>
          <p:nvPr/>
        </p:nvPicPr>
        <p:blipFill>
          <a:blip r:embed="rId2" cstate="print"/>
          <a:srcRect l="7919"/>
          <a:stretch>
            <a:fillRect/>
          </a:stretch>
        </p:blipFill>
        <p:spPr>
          <a:xfrm rot="21157203">
            <a:off x="5403414" y="4455233"/>
            <a:ext cx="2760037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FOTO 1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222">
            <a:off x="6494444" y="1836498"/>
            <a:ext cx="2090705" cy="2798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</a:t>
            </a:r>
            <a:r>
              <a:rPr lang="es-CL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</a:t>
            </a:r>
            <a:r>
              <a:rPr lang="es-C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babies</a:t>
            </a:r>
            <a:r>
              <a:rPr lang="es-C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L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es-C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CL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</a:t>
            </a:r>
            <a:r>
              <a:rPr lang="es-C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es-C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57356" y="1600200"/>
            <a:ext cx="7143800" cy="4525963"/>
          </a:xfrm>
        </p:spPr>
        <p:txBody>
          <a:bodyPr>
            <a:normAutofit/>
          </a:bodyPr>
          <a:lstStyle/>
          <a:p>
            <a:r>
              <a:rPr lang="es-CL" sz="1800" dirty="0" err="1" smtClean="0"/>
              <a:t>The</a:t>
            </a:r>
            <a:r>
              <a:rPr lang="es-CL" sz="1800" dirty="0" smtClean="0"/>
              <a:t> WHO/OMS </a:t>
            </a:r>
            <a:r>
              <a:rPr lang="es-CL" sz="1800" dirty="0" err="1" smtClean="0"/>
              <a:t>statistics</a:t>
            </a:r>
            <a:r>
              <a:rPr lang="es-CL" sz="1800" dirty="0" smtClean="0"/>
              <a:t>, </a:t>
            </a:r>
            <a:r>
              <a:rPr lang="es-CL" sz="1800" dirty="0" err="1" smtClean="0"/>
              <a:t>indicate</a:t>
            </a:r>
            <a:r>
              <a:rPr lang="es-CL" sz="1800" dirty="0" smtClean="0"/>
              <a:t> </a:t>
            </a:r>
            <a:r>
              <a:rPr lang="es-CL" sz="1800" dirty="0" err="1" smtClean="0"/>
              <a:t>that</a:t>
            </a:r>
            <a:r>
              <a:rPr lang="es-CL" sz="1800" dirty="0" smtClean="0"/>
              <a:t> </a:t>
            </a:r>
            <a:r>
              <a:rPr lang="es-CL" sz="1800" dirty="0" err="1" smtClean="0"/>
              <a:t>the</a:t>
            </a:r>
            <a:r>
              <a:rPr lang="es-CL" sz="1800" dirty="0" smtClean="0"/>
              <a:t> </a:t>
            </a:r>
            <a:r>
              <a:rPr lang="es-CL" sz="1800" dirty="0" err="1" smtClean="0"/>
              <a:t>world</a:t>
            </a:r>
            <a:r>
              <a:rPr lang="es-CL" sz="1800" dirty="0" smtClean="0"/>
              <a:t> </a:t>
            </a:r>
            <a:r>
              <a:rPr lang="es-CL" sz="1800" dirty="0" err="1" smtClean="0"/>
              <a:t>wide</a:t>
            </a:r>
            <a:r>
              <a:rPr lang="es-CL" sz="1800" dirty="0" smtClean="0"/>
              <a:t> </a:t>
            </a:r>
            <a:r>
              <a:rPr lang="es-CL" sz="1800" dirty="0" err="1" smtClean="0"/>
              <a:t>average</a:t>
            </a:r>
            <a:r>
              <a:rPr lang="es-CL" sz="1800" dirty="0" smtClean="0"/>
              <a:t> </a:t>
            </a:r>
            <a:r>
              <a:rPr lang="es-CL" sz="1800" dirty="0" err="1" smtClean="0"/>
              <a:t>disability</a:t>
            </a:r>
            <a:r>
              <a:rPr lang="es-CL" sz="1800" dirty="0" smtClean="0"/>
              <a:t> </a:t>
            </a:r>
            <a:r>
              <a:rPr lang="es-CL" sz="1800" dirty="0" err="1" smtClean="0"/>
              <a:t>incidence</a:t>
            </a:r>
            <a:r>
              <a:rPr lang="es-CL" sz="1800" dirty="0" smtClean="0"/>
              <a:t> </a:t>
            </a:r>
            <a:r>
              <a:rPr lang="es-CL" sz="1800" dirty="0" err="1" smtClean="0"/>
              <a:t>is</a:t>
            </a:r>
            <a:r>
              <a:rPr lang="es-CL" sz="1800" dirty="0" smtClean="0"/>
              <a:t> </a:t>
            </a:r>
            <a:r>
              <a:rPr lang="es-CL" sz="1800" dirty="0" smtClean="0"/>
              <a:t>10%.</a:t>
            </a:r>
          </a:p>
          <a:p>
            <a:endParaRPr lang="es-CL" sz="600" dirty="0" smtClean="0"/>
          </a:p>
          <a:p>
            <a:r>
              <a:rPr lang="es-CL" sz="1800" dirty="0" err="1" smtClean="0"/>
              <a:t>The</a:t>
            </a:r>
            <a:r>
              <a:rPr lang="es-CL" sz="1800" dirty="0" smtClean="0"/>
              <a:t> </a:t>
            </a:r>
            <a:r>
              <a:rPr lang="es-CL" sz="1800" dirty="0" err="1" smtClean="0"/>
              <a:t>Latinamerican</a:t>
            </a:r>
            <a:r>
              <a:rPr lang="es-CL" sz="1800" dirty="0" smtClean="0"/>
              <a:t> </a:t>
            </a:r>
            <a:r>
              <a:rPr lang="es-CL" sz="1800" dirty="0" err="1" smtClean="0"/>
              <a:t>population</a:t>
            </a:r>
            <a:r>
              <a:rPr lang="es-CL" sz="1800" dirty="0" smtClean="0"/>
              <a:t> </a:t>
            </a:r>
            <a:r>
              <a:rPr lang="es-CL" sz="1800" dirty="0" err="1" smtClean="0"/>
              <a:t>is</a:t>
            </a:r>
            <a:r>
              <a:rPr lang="es-CL" sz="1800" dirty="0" smtClean="0"/>
              <a:t> </a:t>
            </a:r>
            <a:r>
              <a:rPr lang="es-CL" sz="1800" dirty="0" err="1" smtClean="0"/>
              <a:t>closed</a:t>
            </a:r>
            <a:r>
              <a:rPr lang="es-CL" sz="1800" dirty="0" smtClean="0"/>
              <a:t> </a:t>
            </a:r>
            <a:r>
              <a:rPr lang="es-CL" sz="1800" dirty="0" err="1" smtClean="0"/>
              <a:t>to</a:t>
            </a:r>
            <a:r>
              <a:rPr lang="es-CL" sz="1800" dirty="0" smtClean="0"/>
              <a:t> 400 </a:t>
            </a:r>
            <a:r>
              <a:rPr lang="es-CL" sz="1800" dirty="0" err="1" smtClean="0"/>
              <a:t>million</a:t>
            </a:r>
            <a:r>
              <a:rPr lang="es-CL" sz="1800" dirty="0" smtClean="0"/>
              <a:t> </a:t>
            </a:r>
            <a:r>
              <a:rPr lang="es-CL" sz="1800" dirty="0" err="1" smtClean="0"/>
              <a:t>people</a:t>
            </a:r>
            <a:r>
              <a:rPr lang="es-CL" sz="1800" dirty="0" smtClean="0"/>
              <a:t>, </a:t>
            </a:r>
            <a:r>
              <a:rPr lang="es-CL" sz="1800" dirty="0" err="1" smtClean="0"/>
              <a:t>if</a:t>
            </a:r>
            <a:r>
              <a:rPr lang="es-CL" sz="1800" dirty="0" smtClean="0"/>
              <a:t> </a:t>
            </a:r>
            <a:r>
              <a:rPr lang="es-CL" sz="1800" dirty="0" err="1" smtClean="0"/>
              <a:t>we</a:t>
            </a:r>
            <a:r>
              <a:rPr lang="es-CL" sz="1800" dirty="0" smtClean="0"/>
              <a:t> </a:t>
            </a:r>
            <a:r>
              <a:rPr lang="es-CL" sz="1800" dirty="0" err="1" smtClean="0"/>
              <a:t>focus</a:t>
            </a:r>
            <a:r>
              <a:rPr lang="es-CL" sz="1800" dirty="0" smtClean="0"/>
              <a:t> in </a:t>
            </a:r>
            <a:r>
              <a:rPr lang="es-CL" sz="1800" dirty="0" err="1" smtClean="0"/>
              <a:t>the</a:t>
            </a:r>
            <a:r>
              <a:rPr lang="es-CL" sz="1800" dirty="0" smtClean="0"/>
              <a:t> </a:t>
            </a:r>
            <a:r>
              <a:rPr lang="es-CL" sz="1800" dirty="0" err="1" smtClean="0"/>
              <a:t>infant</a:t>
            </a:r>
            <a:r>
              <a:rPr lang="es-CL" sz="1800" dirty="0" smtClean="0"/>
              <a:t> and </a:t>
            </a:r>
            <a:r>
              <a:rPr lang="es-CL" sz="1800" dirty="0" err="1" smtClean="0"/>
              <a:t>young</a:t>
            </a:r>
            <a:r>
              <a:rPr lang="es-CL" sz="1800" dirty="0" smtClean="0"/>
              <a:t> </a:t>
            </a:r>
            <a:r>
              <a:rPr lang="es-CL" sz="1800" dirty="0" err="1" smtClean="0"/>
              <a:t>people</a:t>
            </a:r>
            <a:r>
              <a:rPr lang="es-CL" sz="1800" dirty="0" smtClean="0"/>
              <a:t> </a:t>
            </a:r>
            <a:r>
              <a:rPr lang="es-CL" sz="1800" dirty="0" err="1" smtClean="0"/>
              <a:t>phisical</a:t>
            </a:r>
            <a:r>
              <a:rPr lang="es-CL" sz="1800" dirty="0" smtClean="0"/>
              <a:t> </a:t>
            </a:r>
            <a:r>
              <a:rPr lang="es-CL" sz="1800" dirty="0" err="1" smtClean="0"/>
              <a:t>disability</a:t>
            </a:r>
            <a:r>
              <a:rPr lang="es-CL" sz="1800" dirty="0" smtClean="0"/>
              <a:t>, </a:t>
            </a:r>
            <a:r>
              <a:rPr lang="es-CL" sz="1800" dirty="0" err="1" smtClean="0"/>
              <a:t>we´ll</a:t>
            </a:r>
            <a:r>
              <a:rPr lang="es-CL" sz="1800" dirty="0" smtClean="0"/>
              <a:t> </a:t>
            </a:r>
            <a:r>
              <a:rPr lang="es-CL" sz="1800" dirty="0" err="1" smtClean="0"/>
              <a:t>find</a:t>
            </a:r>
            <a:r>
              <a:rPr lang="es-CL" sz="1800" dirty="0" smtClean="0"/>
              <a:t> </a:t>
            </a:r>
            <a:r>
              <a:rPr lang="es-CL" sz="1800" dirty="0" err="1" smtClean="0"/>
              <a:t>the</a:t>
            </a:r>
            <a:r>
              <a:rPr lang="es-CL" sz="1800" dirty="0" smtClean="0"/>
              <a:t> </a:t>
            </a:r>
            <a:r>
              <a:rPr lang="es-CL" sz="1800" dirty="0" err="1" smtClean="0"/>
              <a:t>hard</a:t>
            </a:r>
            <a:r>
              <a:rPr lang="es-CL" sz="1800" dirty="0" smtClean="0"/>
              <a:t> </a:t>
            </a:r>
            <a:r>
              <a:rPr lang="es-CL" sz="1800" dirty="0" err="1" smtClean="0"/>
              <a:t>reality</a:t>
            </a:r>
            <a:r>
              <a:rPr lang="es-CL" sz="1800" dirty="0" smtClean="0"/>
              <a:t> </a:t>
            </a:r>
            <a:r>
              <a:rPr lang="es-CL" sz="1800" dirty="0" smtClean="0"/>
              <a:t>of 400 </a:t>
            </a:r>
            <a:r>
              <a:rPr lang="es-CL" sz="1800" dirty="0" err="1" smtClean="0"/>
              <a:t>thousand</a:t>
            </a:r>
            <a:r>
              <a:rPr lang="es-CL" sz="1800" dirty="0" smtClean="0"/>
              <a:t> </a:t>
            </a:r>
            <a:r>
              <a:rPr lang="es-CL" sz="1800" dirty="0" err="1" smtClean="0"/>
              <a:t>babies</a:t>
            </a:r>
            <a:r>
              <a:rPr lang="es-CL" sz="1800" dirty="0" smtClean="0"/>
              <a:t>, </a:t>
            </a:r>
            <a:r>
              <a:rPr lang="es-CL" sz="1800" dirty="0" err="1" smtClean="0"/>
              <a:t>children</a:t>
            </a:r>
            <a:r>
              <a:rPr lang="es-CL" sz="1800" dirty="0" smtClean="0"/>
              <a:t> and </a:t>
            </a:r>
            <a:r>
              <a:rPr lang="es-CL" sz="1800" dirty="0" err="1" smtClean="0"/>
              <a:t>young</a:t>
            </a:r>
            <a:r>
              <a:rPr lang="es-CL" sz="1800" dirty="0" smtClean="0"/>
              <a:t> </a:t>
            </a:r>
            <a:r>
              <a:rPr lang="es-CL" sz="1800" dirty="0" err="1" smtClean="0"/>
              <a:t>people</a:t>
            </a:r>
            <a:r>
              <a:rPr lang="es-CL" sz="1800" dirty="0" smtClean="0"/>
              <a:t> </a:t>
            </a:r>
            <a:r>
              <a:rPr lang="es-CL" sz="1800" dirty="0" err="1" smtClean="0"/>
              <a:t>with</a:t>
            </a:r>
            <a:r>
              <a:rPr lang="es-CL" sz="1800" dirty="0" smtClean="0"/>
              <a:t> </a:t>
            </a:r>
            <a:r>
              <a:rPr lang="es-CL" sz="1800" dirty="0" err="1" smtClean="0"/>
              <a:t>different</a:t>
            </a:r>
            <a:r>
              <a:rPr lang="es-CL" sz="1800" dirty="0" smtClean="0"/>
              <a:t> </a:t>
            </a:r>
            <a:r>
              <a:rPr lang="es-CL" sz="1800" dirty="0" err="1" smtClean="0"/>
              <a:t>capacities</a:t>
            </a:r>
            <a:r>
              <a:rPr lang="es-CL" sz="1800" dirty="0" smtClean="0"/>
              <a:t>.</a:t>
            </a:r>
            <a:endParaRPr lang="es-CL" sz="1800" dirty="0" smtClean="0"/>
          </a:p>
          <a:p>
            <a:endParaRPr lang="es-CL" sz="600" dirty="0" smtClean="0"/>
          </a:p>
          <a:p>
            <a:r>
              <a:rPr lang="es-CL" sz="1800" dirty="0" smtClean="0"/>
              <a:t>ORITEL, </a:t>
            </a:r>
            <a:r>
              <a:rPr lang="es-CL" sz="1800" dirty="0" smtClean="0"/>
              <a:t>in </a:t>
            </a:r>
            <a:r>
              <a:rPr lang="es-CL" sz="1800" dirty="0" err="1" smtClean="0"/>
              <a:t>our</a:t>
            </a:r>
            <a:r>
              <a:rPr lang="es-CL" sz="1800" dirty="0" smtClean="0"/>
              <a:t> </a:t>
            </a:r>
            <a:r>
              <a:rPr lang="es-CL" sz="1800" dirty="0" smtClean="0"/>
              <a:t>13 </a:t>
            </a:r>
            <a:r>
              <a:rPr lang="es-CL" sz="1800" dirty="0" err="1" smtClean="0"/>
              <a:t>countries</a:t>
            </a:r>
            <a:r>
              <a:rPr lang="es-CL" sz="1800" dirty="0" smtClean="0"/>
              <a:t>/Teletones and </a:t>
            </a:r>
            <a:r>
              <a:rPr lang="es-CL" sz="1800" dirty="0" err="1" smtClean="0"/>
              <a:t>over</a:t>
            </a:r>
            <a:r>
              <a:rPr lang="es-CL" sz="1800" dirty="0" smtClean="0"/>
              <a:t> 82 </a:t>
            </a:r>
            <a:r>
              <a:rPr lang="es-CL" sz="1800" dirty="0" err="1" smtClean="0"/>
              <a:t>rehabilitation</a:t>
            </a:r>
            <a:r>
              <a:rPr lang="es-CL" sz="1800" dirty="0" smtClean="0"/>
              <a:t> centers, </a:t>
            </a:r>
            <a:r>
              <a:rPr lang="es-CL" sz="1800" dirty="0" err="1" smtClean="0"/>
              <a:t>brings</a:t>
            </a:r>
            <a:r>
              <a:rPr lang="es-CL" sz="1800" dirty="0" smtClean="0"/>
              <a:t> </a:t>
            </a:r>
            <a:r>
              <a:rPr lang="es-CL" sz="1800" dirty="0" err="1" smtClean="0"/>
              <a:t>every</a:t>
            </a:r>
            <a:r>
              <a:rPr lang="es-CL" sz="1800" dirty="0" smtClean="0"/>
              <a:t> </a:t>
            </a:r>
            <a:r>
              <a:rPr lang="es-CL" sz="1800" dirty="0" err="1" smtClean="0"/>
              <a:t>year</a:t>
            </a:r>
            <a:r>
              <a:rPr lang="es-CL" sz="1800" dirty="0" smtClean="0"/>
              <a:t>, </a:t>
            </a:r>
            <a:r>
              <a:rPr lang="es-CL" sz="1800" dirty="0" err="1" smtClean="0"/>
              <a:t>medical</a:t>
            </a:r>
            <a:r>
              <a:rPr lang="es-CL" sz="1800" dirty="0" smtClean="0"/>
              <a:t> </a:t>
            </a:r>
            <a:r>
              <a:rPr lang="es-CL" sz="1800" dirty="0" err="1" smtClean="0"/>
              <a:t>assistance</a:t>
            </a:r>
            <a:r>
              <a:rPr lang="es-CL" sz="1800" dirty="0" smtClean="0"/>
              <a:t>, </a:t>
            </a:r>
            <a:r>
              <a:rPr lang="es-CL" sz="1800" dirty="0" err="1" smtClean="0"/>
              <a:t>love</a:t>
            </a:r>
            <a:r>
              <a:rPr lang="es-CL" sz="1800" dirty="0" smtClean="0"/>
              <a:t> and hope up </a:t>
            </a:r>
            <a:r>
              <a:rPr lang="es-CL" sz="1800" dirty="0" err="1" smtClean="0"/>
              <a:t>to</a:t>
            </a:r>
            <a:r>
              <a:rPr lang="es-CL" sz="1800" dirty="0" smtClean="0"/>
              <a:t> 75.000 </a:t>
            </a:r>
            <a:r>
              <a:rPr lang="es-CL" sz="1800" dirty="0" err="1" smtClean="0"/>
              <a:t>babies</a:t>
            </a:r>
            <a:r>
              <a:rPr lang="es-CL" sz="1800" dirty="0" smtClean="0"/>
              <a:t>, </a:t>
            </a:r>
            <a:r>
              <a:rPr lang="es-CL" sz="1800" dirty="0" err="1" smtClean="0"/>
              <a:t>children</a:t>
            </a:r>
            <a:r>
              <a:rPr lang="es-CL" sz="1800" dirty="0" smtClean="0"/>
              <a:t> and </a:t>
            </a:r>
            <a:r>
              <a:rPr lang="es-CL" sz="1800" dirty="0" err="1" smtClean="0"/>
              <a:t>young</a:t>
            </a:r>
            <a:r>
              <a:rPr lang="es-CL" sz="1800" dirty="0" smtClean="0"/>
              <a:t> </a:t>
            </a:r>
            <a:r>
              <a:rPr lang="es-CL" sz="1800" dirty="0" err="1" smtClean="0"/>
              <a:t>people</a:t>
            </a:r>
            <a:r>
              <a:rPr lang="es-CL" sz="1800" dirty="0" smtClean="0"/>
              <a:t>.</a:t>
            </a:r>
            <a:endParaRPr lang="es-CL" sz="1800" dirty="0"/>
          </a:p>
        </p:txBody>
      </p:sp>
      <p:pic>
        <p:nvPicPr>
          <p:cNvPr id="4" name="Picture 6" descr="http://archivo.eluniverso.com/2006/12/21/0001/18/files/147305-3391-f2300.jpg"/>
          <p:cNvPicPr>
            <a:picLocks noChangeAspect="1" noChangeArrowheads="1"/>
          </p:cNvPicPr>
          <p:nvPr/>
        </p:nvPicPr>
        <p:blipFill>
          <a:blip r:embed="rId2"/>
          <a:srcRect b="11490"/>
          <a:stretch>
            <a:fillRect/>
          </a:stretch>
        </p:blipFill>
        <p:spPr bwMode="auto">
          <a:xfrm rot="20758206">
            <a:off x="4154946" y="4924018"/>
            <a:ext cx="2864761" cy="1755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_GHO7218.JPG"/>
          <p:cNvPicPr>
            <a:picLocks noChangeAspect="1"/>
          </p:cNvPicPr>
          <p:nvPr/>
        </p:nvPicPr>
        <p:blipFill>
          <a:blip r:embed="rId3" cstate="print"/>
          <a:srcRect l="35512"/>
          <a:stretch>
            <a:fillRect/>
          </a:stretch>
        </p:blipFill>
        <p:spPr>
          <a:xfrm rot="630381">
            <a:off x="6937621" y="4767019"/>
            <a:ext cx="1765763" cy="181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_GHO7040.JPG"/>
          <p:cNvPicPr>
            <a:picLocks noChangeAspect="1"/>
          </p:cNvPicPr>
          <p:nvPr/>
        </p:nvPicPr>
        <p:blipFill>
          <a:blip r:embed="rId4" cstate="print"/>
          <a:srcRect t="24585" b="9855"/>
          <a:stretch>
            <a:fillRect/>
          </a:stretch>
        </p:blipFill>
        <p:spPr>
          <a:xfrm rot="620859">
            <a:off x="2012621" y="4774647"/>
            <a:ext cx="1928826" cy="1903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-24"/>
            <a:ext cx="7186634" cy="1143000"/>
          </a:xfrm>
        </p:spPr>
        <p:txBody>
          <a:bodyPr>
            <a:normAutofit/>
          </a:bodyPr>
          <a:lstStyle/>
          <a:p>
            <a:pPr lvl="0"/>
            <a:r>
              <a:rPr lang="es-C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8794" y="1046177"/>
            <a:ext cx="7286676" cy="4525963"/>
          </a:xfrm>
        </p:spPr>
        <p:txBody>
          <a:bodyPr>
            <a:noAutofit/>
          </a:bodyPr>
          <a:lstStyle/>
          <a:p>
            <a:pPr algn="just"/>
            <a:r>
              <a:rPr lang="es-CL" sz="1800" dirty="0" err="1" smtClean="0"/>
              <a:t>Honorary</a:t>
            </a:r>
            <a:r>
              <a:rPr lang="es-CL" sz="1800" dirty="0" smtClean="0"/>
              <a:t> </a:t>
            </a:r>
            <a:r>
              <a:rPr lang="es-CL" sz="1800" dirty="0" err="1" smtClean="0"/>
              <a:t>President</a:t>
            </a:r>
            <a:r>
              <a:rPr lang="es-CL" sz="1800" dirty="0" smtClean="0"/>
              <a:t>, Mario Kreutzberger</a:t>
            </a:r>
          </a:p>
          <a:p>
            <a:pPr algn="just"/>
            <a:r>
              <a:rPr lang="es-CL" sz="1800" dirty="0" smtClean="0"/>
              <a:t>Vice </a:t>
            </a:r>
            <a:r>
              <a:rPr lang="es-CL" sz="1800" dirty="0" err="1" smtClean="0"/>
              <a:t>President</a:t>
            </a:r>
            <a:r>
              <a:rPr lang="es-CL" sz="1800" dirty="0" smtClean="0"/>
              <a:t>, Alfredo Moreno, Chile</a:t>
            </a:r>
          </a:p>
          <a:p>
            <a:pPr algn="just"/>
            <a:r>
              <a:rPr lang="es-CL" sz="1800" dirty="0" smtClean="0"/>
              <a:t>General </a:t>
            </a:r>
            <a:r>
              <a:rPr lang="es-CL" sz="1800" dirty="0" err="1" smtClean="0"/>
              <a:t>Secretary</a:t>
            </a:r>
            <a:r>
              <a:rPr lang="es-CL" sz="1800" dirty="0" smtClean="0"/>
              <a:t>, Eugenio Silva, Chile</a:t>
            </a:r>
          </a:p>
          <a:p>
            <a:pPr algn="just"/>
            <a:r>
              <a:rPr lang="es-CL" sz="1800" dirty="0" err="1" smtClean="0"/>
              <a:t>Executive</a:t>
            </a:r>
            <a:r>
              <a:rPr lang="es-CL" sz="1800" dirty="0" smtClean="0"/>
              <a:t> </a:t>
            </a:r>
            <a:r>
              <a:rPr lang="es-CL" sz="1800" dirty="0" err="1" smtClean="0"/>
              <a:t>Committee</a:t>
            </a:r>
            <a:r>
              <a:rPr lang="es-CL" sz="1800" dirty="0" smtClean="0"/>
              <a:t> </a:t>
            </a:r>
          </a:p>
          <a:p>
            <a:pPr lvl="1" algn="just"/>
            <a:r>
              <a:rPr lang="es-CL" sz="1400" dirty="0" smtClean="0"/>
              <a:t>Alfredo Moreno</a:t>
            </a:r>
            <a:r>
              <a:rPr lang="es-CL" sz="1400" dirty="0" smtClean="0"/>
              <a:t>, </a:t>
            </a:r>
            <a:r>
              <a:rPr lang="es-CL" sz="1400" dirty="0" err="1" smtClean="0"/>
              <a:t>Chairman</a:t>
            </a:r>
            <a:r>
              <a:rPr lang="es-CL" sz="1400" dirty="0" smtClean="0"/>
              <a:t> of </a:t>
            </a:r>
            <a:r>
              <a:rPr lang="es-CL" sz="1400" dirty="0" err="1" smtClean="0"/>
              <a:t>the</a:t>
            </a:r>
            <a:r>
              <a:rPr lang="es-CL" sz="1400" dirty="0" smtClean="0"/>
              <a:t> </a:t>
            </a:r>
            <a:r>
              <a:rPr lang="es-CL" sz="1400" dirty="0" err="1" smtClean="0"/>
              <a:t>Chilean</a:t>
            </a:r>
            <a:r>
              <a:rPr lang="es-CL" sz="1400" dirty="0" smtClean="0"/>
              <a:t> </a:t>
            </a:r>
            <a:r>
              <a:rPr lang="es-CL" sz="1400" dirty="0" err="1" smtClean="0"/>
              <a:t>Board</a:t>
            </a:r>
            <a:r>
              <a:rPr lang="es-CL" sz="1400" dirty="0" smtClean="0"/>
              <a:t> </a:t>
            </a:r>
            <a:endParaRPr lang="es-CL" sz="1400" dirty="0" smtClean="0"/>
          </a:p>
          <a:p>
            <a:pPr lvl="1" algn="just"/>
            <a:r>
              <a:rPr lang="es-CL" sz="1400" dirty="0" smtClean="0"/>
              <a:t>Fernando Landeros, </a:t>
            </a:r>
            <a:r>
              <a:rPr lang="es-CL" sz="1400" dirty="0" err="1" smtClean="0"/>
              <a:t>Chairman</a:t>
            </a:r>
            <a:r>
              <a:rPr lang="es-CL" sz="1400" dirty="0" smtClean="0"/>
              <a:t> of </a:t>
            </a:r>
            <a:r>
              <a:rPr lang="es-CL" sz="1400" dirty="0" err="1" smtClean="0"/>
              <a:t>the</a:t>
            </a:r>
            <a:r>
              <a:rPr lang="es-CL" sz="1400" dirty="0" smtClean="0"/>
              <a:t> </a:t>
            </a:r>
            <a:r>
              <a:rPr lang="es-CL" sz="1400" dirty="0" err="1" smtClean="0"/>
              <a:t>Mexican</a:t>
            </a:r>
            <a:r>
              <a:rPr lang="es-CL" sz="1400" dirty="0" smtClean="0"/>
              <a:t> </a:t>
            </a:r>
            <a:r>
              <a:rPr lang="es-CL" sz="1400" dirty="0" err="1" smtClean="0"/>
              <a:t>Board</a:t>
            </a:r>
            <a:r>
              <a:rPr lang="es-CL" sz="1400" dirty="0" smtClean="0"/>
              <a:t> </a:t>
            </a:r>
            <a:endParaRPr lang="es-CL" sz="1400" dirty="0" smtClean="0"/>
          </a:p>
          <a:p>
            <a:pPr lvl="1" algn="just"/>
            <a:r>
              <a:rPr lang="es-CL" sz="1400" dirty="0" smtClean="0"/>
              <a:t>Rafael Stand, </a:t>
            </a:r>
            <a:r>
              <a:rPr lang="es-CL" sz="1400" dirty="0" smtClean="0"/>
              <a:t>CEO Teleton Colombia</a:t>
            </a:r>
            <a:endParaRPr lang="es-CL" sz="1400" dirty="0" smtClean="0"/>
          </a:p>
          <a:p>
            <a:pPr algn="just"/>
            <a:r>
              <a:rPr lang="es-CL" sz="1800" dirty="0" err="1" smtClean="0"/>
              <a:t>Medical</a:t>
            </a:r>
            <a:r>
              <a:rPr lang="es-CL" sz="1800" dirty="0" smtClean="0"/>
              <a:t> </a:t>
            </a:r>
            <a:r>
              <a:rPr lang="es-CL" sz="1800" dirty="0" err="1" smtClean="0"/>
              <a:t>Committee</a:t>
            </a:r>
            <a:endParaRPr lang="es-CL" sz="1800" dirty="0" smtClean="0"/>
          </a:p>
          <a:p>
            <a:pPr lvl="1" algn="just"/>
            <a:r>
              <a:rPr lang="es-CL" sz="1400" dirty="0" smtClean="0"/>
              <a:t>Brasil</a:t>
            </a:r>
          </a:p>
          <a:p>
            <a:pPr lvl="1" algn="just"/>
            <a:r>
              <a:rPr lang="es-CL" sz="1400" dirty="0" smtClean="0"/>
              <a:t>México</a:t>
            </a:r>
          </a:p>
          <a:p>
            <a:pPr lvl="1" algn="just"/>
            <a:r>
              <a:rPr lang="es-CL" sz="1400" dirty="0" smtClean="0"/>
              <a:t>Chile</a:t>
            </a:r>
          </a:p>
          <a:p>
            <a:pPr algn="just"/>
            <a:r>
              <a:rPr lang="es-CL" sz="1800" dirty="0" err="1" smtClean="0"/>
              <a:t>Administration</a:t>
            </a:r>
            <a:r>
              <a:rPr lang="es-CL" sz="1800" dirty="0" smtClean="0"/>
              <a:t> </a:t>
            </a:r>
            <a:r>
              <a:rPr lang="es-CL" sz="1800" dirty="0" err="1" smtClean="0"/>
              <a:t>C</a:t>
            </a:r>
            <a:r>
              <a:rPr lang="es-CL" sz="1800" dirty="0" err="1" smtClean="0"/>
              <a:t>ommittee</a:t>
            </a:r>
            <a:endParaRPr lang="es-CL" sz="1800" dirty="0" smtClean="0"/>
          </a:p>
          <a:p>
            <a:pPr lvl="1" algn="just"/>
            <a:r>
              <a:rPr lang="es-CL" sz="1400" dirty="0" smtClean="0"/>
              <a:t>Uruguay</a:t>
            </a:r>
          </a:p>
          <a:p>
            <a:pPr lvl="1" algn="just"/>
            <a:r>
              <a:rPr lang="es-CL" sz="1400" dirty="0" smtClean="0"/>
              <a:t>Nicaragua</a:t>
            </a:r>
          </a:p>
          <a:p>
            <a:pPr lvl="1" algn="just"/>
            <a:r>
              <a:rPr lang="es-CL" sz="1400" dirty="0" smtClean="0"/>
              <a:t>México</a:t>
            </a:r>
          </a:p>
          <a:p>
            <a:pPr algn="just"/>
            <a:r>
              <a:rPr lang="es-CL" sz="1800" dirty="0" smtClean="0"/>
              <a:t>Marketing </a:t>
            </a:r>
            <a:r>
              <a:rPr lang="es-CL" sz="1800" dirty="0" err="1" smtClean="0"/>
              <a:t>Committee</a:t>
            </a:r>
            <a:endParaRPr lang="es-CL" sz="1800" dirty="0" smtClean="0"/>
          </a:p>
          <a:p>
            <a:pPr lvl="1" algn="just"/>
            <a:r>
              <a:rPr lang="es-CL" sz="1400" dirty="0" smtClean="0"/>
              <a:t>Paraguay</a:t>
            </a:r>
          </a:p>
          <a:p>
            <a:pPr lvl="1" algn="just"/>
            <a:r>
              <a:rPr lang="es-CL" sz="1400" dirty="0" smtClean="0"/>
              <a:t>Guatemala</a:t>
            </a:r>
          </a:p>
          <a:p>
            <a:pPr lvl="1" algn="just"/>
            <a:r>
              <a:rPr lang="es-CL" sz="1400" dirty="0" smtClean="0"/>
              <a:t>Brasil</a:t>
            </a:r>
          </a:p>
          <a:p>
            <a:pPr algn="just"/>
            <a:endParaRPr lang="es-CL" sz="1800" dirty="0" smtClean="0"/>
          </a:p>
          <a:p>
            <a:pPr lvl="1" algn="just"/>
            <a:endParaRPr lang="es-CL" sz="1400" dirty="0" smtClean="0"/>
          </a:p>
          <a:p>
            <a:pPr algn="just"/>
            <a:endParaRPr lang="es-CL" sz="1800" dirty="0"/>
          </a:p>
        </p:txBody>
      </p:sp>
      <p:pic>
        <p:nvPicPr>
          <p:cNvPr id="8" name="7 Imagen" descr="DSC09697.JPG"/>
          <p:cNvPicPr>
            <a:picLocks noChangeAspect="1"/>
          </p:cNvPicPr>
          <p:nvPr/>
        </p:nvPicPr>
        <p:blipFill>
          <a:blip r:embed="rId2" cstate="print"/>
          <a:srcRect l="14118" t="10588" r="17646" b="11764"/>
          <a:stretch>
            <a:fillRect/>
          </a:stretch>
        </p:blipFill>
        <p:spPr>
          <a:xfrm>
            <a:off x="5286380" y="3857628"/>
            <a:ext cx="367256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500166" y="71414"/>
            <a:ext cx="718663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" pitchFamily="34" charset="0"/>
                <a:ea typeface="+mj-ea"/>
                <a:cs typeface="+mj-cs"/>
              </a:rPr>
              <a:t>Achievement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" pitchFamily="34" charset="0"/>
              <a:ea typeface="+mj-ea"/>
              <a:cs typeface="+mj-cs"/>
            </a:endParaRPr>
          </a:p>
        </p:txBody>
      </p:sp>
      <p:pic>
        <p:nvPicPr>
          <p:cNvPr id="6" name="02 ingl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857232"/>
            <a:ext cx="7643866" cy="57329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1142984"/>
            <a:ext cx="7358082" cy="324007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CL" sz="2000" dirty="0" smtClean="0"/>
              <a:t>INSTITUTIONAL</a:t>
            </a:r>
          </a:p>
          <a:p>
            <a:pPr algn="just"/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develop</a:t>
            </a:r>
            <a:r>
              <a:rPr lang="es-CL" sz="2000" dirty="0" smtClean="0"/>
              <a:t> </a:t>
            </a:r>
            <a:r>
              <a:rPr lang="es-CL" sz="2000" dirty="0" err="1" smtClean="0"/>
              <a:t>an</a:t>
            </a:r>
            <a:r>
              <a:rPr lang="es-CL" sz="2000" dirty="0" smtClean="0"/>
              <a:t> </a:t>
            </a:r>
            <a:r>
              <a:rPr lang="es-CL" sz="2000" dirty="0" err="1" smtClean="0"/>
              <a:t>organizational</a:t>
            </a:r>
            <a:r>
              <a:rPr lang="es-CL" sz="2000" dirty="0" smtClean="0"/>
              <a:t> </a:t>
            </a:r>
            <a:r>
              <a:rPr lang="es-CL" sz="2000" dirty="0" err="1" smtClean="0"/>
              <a:t>strenthening</a:t>
            </a:r>
            <a:r>
              <a:rPr lang="es-CL" sz="2000" dirty="0" smtClean="0"/>
              <a:t> </a:t>
            </a:r>
            <a:r>
              <a:rPr lang="es-CL" sz="2000" dirty="0" err="1" smtClean="0"/>
              <a:t>program</a:t>
            </a:r>
            <a:r>
              <a:rPr lang="es-CL" sz="2000" dirty="0" smtClean="0"/>
              <a:t>, </a:t>
            </a:r>
            <a:r>
              <a:rPr lang="es-CL" sz="2000" dirty="0" err="1" smtClean="0"/>
              <a:t>through</a:t>
            </a:r>
            <a:r>
              <a:rPr lang="es-CL" sz="2000" dirty="0" smtClean="0"/>
              <a:t> </a:t>
            </a:r>
            <a:r>
              <a:rPr lang="es-CL" sz="2000" dirty="0" err="1" smtClean="0"/>
              <a:t>the</a:t>
            </a:r>
            <a:r>
              <a:rPr lang="es-CL" sz="2000" dirty="0" smtClean="0"/>
              <a:t> </a:t>
            </a:r>
            <a:r>
              <a:rPr lang="es-CL" sz="2000" dirty="0" err="1" smtClean="0"/>
              <a:t>technical</a:t>
            </a:r>
            <a:r>
              <a:rPr lang="es-CL" sz="2000" dirty="0" smtClean="0"/>
              <a:t> and </a:t>
            </a:r>
            <a:r>
              <a:rPr lang="es-CL" sz="2000" dirty="0" err="1" smtClean="0"/>
              <a:t>financial</a:t>
            </a:r>
            <a:r>
              <a:rPr lang="es-CL" sz="2000" dirty="0" smtClean="0"/>
              <a:t> </a:t>
            </a:r>
            <a:r>
              <a:rPr lang="es-CL" sz="2000" dirty="0" err="1" smtClean="0"/>
              <a:t>support</a:t>
            </a:r>
            <a:r>
              <a:rPr lang="es-CL" sz="2000" dirty="0" smtClean="0"/>
              <a:t> of IDB. </a:t>
            </a:r>
          </a:p>
          <a:p>
            <a:pPr algn="just"/>
            <a:endParaRPr lang="es-CL" sz="300" dirty="0" smtClean="0"/>
          </a:p>
          <a:p>
            <a:pPr algn="just"/>
            <a:r>
              <a:rPr lang="es-CL" sz="2000" dirty="0" err="1" smtClean="0"/>
              <a:t>To</a:t>
            </a:r>
            <a:r>
              <a:rPr lang="es-CL" sz="2000" dirty="0" smtClean="0"/>
              <a:t> revive </a:t>
            </a:r>
            <a:r>
              <a:rPr lang="es-CL" sz="2000" dirty="0" err="1" smtClean="0"/>
              <a:t>countries</a:t>
            </a:r>
            <a:r>
              <a:rPr lang="es-CL" sz="2000" dirty="0" smtClean="0"/>
              <a:t> </a:t>
            </a:r>
            <a:r>
              <a:rPr lang="es-CL" sz="2000" dirty="0" err="1" smtClean="0"/>
              <a:t>that</a:t>
            </a:r>
            <a:r>
              <a:rPr lang="es-CL" sz="2000" dirty="0" smtClean="0"/>
              <a:t> </a:t>
            </a:r>
            <a:r>
              <a:rPr lang="es-CL" sz="2000" dirty="0" err="1" smtClean="0"/>
              <a:t>had</a:t>
            </a:r>
            <a:r>
              <a:rPr lang="es-CL" sz="2000" dirty="0" smtClean="0"/>
              <a:t> </a:t>
            </a:r>
            <a:r>
              <a:rPr lang="es-CL" sz="2000" dirty="0" err="1" smtClean="0"/>
              <a:t>been</a:t>
            </a:r>
            <a:r>
              <a:rPr lang="es-CL" sz="2000" dirty="0" smtClean="0"/>
              <a:t> in </a:t>
            </a:r>
            <a:r>
              <a:rPr lang="es-CL" sz="2000" dirty="0" err="1" smtClean="0"/>
              <a:t>recess</a:t>
            </a:r>
            <a:r>
              <a:rPr lang="es-CL" sz="2000" dirty="0" smtClean="0"/>
              <a:t> and  </a:t>
            </a:r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expand</a:t>
            </a:r>
            <a:r>
              <a:rPr lang="es-CL" sz="2000" dirty="0" smtClean="0"/>
              <a:t> </a:t>
            </a:r>
            <a:r>
              <a:rPr lang="es-CL" sz="2000" dirty="0" err="1" smtClean="0"/>
              <a:t>the</a:t>
            </a:r>
            <a:r>
              <a:rPr lang="es-CL" sz="2000" dirty="0" smtClean="0"/>
              <a:t> Teleton </a:t>
            </a:r>
            <a:r>
              <a:rPr lang="es-CL" sz="2000" dirty="0" err="1" smtClean="0"/>
              <a:t>program</a:t>
            </a:r>
            <a:r>
              <a:rPr lang="es-CL" sz="2000" dirty="0" smtClean="0"/>
              <a:t> </a:t>
            </a:r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those</a:t>
            </a:r>
            <a:r>
              <a:rPr lang="es-CL" sz="2000" dirty="0" smtClean="0"/>
              <a:t> </a:t>
            </a:r>
            <a:r>
              <a:rPr lang="es-CL" sz="2000" dirty="0" err="1" smtClean="0"/>
              <a:t>countries</a:t>
            </a:r>
            <a:r>
              <a:rPr lang="es-CL" sz="2000" dirty="0" smtClean="0"/>
              <a:t> </a:t>
            </a:r>
            <a:r>
              <a:rPr lang="es-CL" sz="2000" dirty="0" err="1" smtClean="0"/>
              <a:t>where</a:t>
            </a:r>
            <a:r>
              <a:rPr lang="es-CL" sz="2000" dirty="0" smtClean="0"/>
              <a:t> </a:t>
            </a:r>
            <a:r>
              <a:rPr lang="es-CL" sz="2000" dirty="0" err="1" smtClean="0"/>
              <a:t>it</a:t>
            </a:r>
            <a:r>
              <a:rPr lang="es-CL" sz="2000" dirty="0" smtClean="0"/>
              <a:t> </a:t>
            </a:r>
            <a:r>
              <a:rPr lang="es-CL" sz="2000" dirty="0" err="1" smtClean="0"/>
              <a:t>doesn´t</a:t>
            </a:r>
            <a:r>
              <a:rPr lang="es-CL" sz="2000" dirty="0" smtClean="0"/>
              <a:t> </a:t>
            </a:r>
            <a:r>
              <a:rPr lang="es-CL" sz="2000" dirty="0" err="1" smtClean="0"/>
              <a:t>exist</a:t>
            </a:r>
            <a:r>
              <a:rPr lang="es-CL" sz="2000" dirty="0" smtClean="0"/>
              <a:t>.</a:t>
            </a:r>
          </a:p>
          <a:p>
            <a:pPr algn="just">
              <a:buNone/>
            </a:pPr>
            <a:endParaRPr lang="es-CL" sz="200" dirty="0" smtClean="0"/>
          </a:p>
          <a:p>
            <a:pPr algn="just"/>
            <a:r>
              <a:rPr lang="es-CL" sz="2000" dirty="0" err="1" smtClean="0"/>
              <a:t>To</a:t>
            </a:r>
            <a:r>
              <a:rPr lang="es-CL" sz="2000" dirty="0" smtClean="0"/>
              <a:t> position </a:t>
            </a:r>
            <a:r>
              <a:rPr lang="es-CL" sz="2000" dirty="0" smtClean="0"/>
              <a:t>ORITEL in </a:t>
            </a:r>
            <a:r>
              <a:rPr lang="es-CL" sz="2000" dirty="0" err="1" smtClean="0"/>
              <a:t>the</a:t>
            </a:r>
            <a:r>
              <a:rPr lang="es-CL" sz="2000" dirty="0" smtClean="0"/>
              <a:t> </a:t>
            </a:r>
            <a:r>
              <a:rPr lang="es-CL" sz="2000" dirty="0" err="1" smtClean="0"/>
              <a:t>health</a:t>
            </a:r>
            <a:r>
              <a:rPr lang="es-CL" sz="2000" dirty="0" smtClean="0"/>
              <a:t> International </a:t>
            </a:r>
            <a:r>
              <a:rPr lang="es-CL" sz="2000" dirty="0" err="1" smtClean="0"/>
              <a:t>organization</a:t>
            </a:r>
            <a:r>
              <a:rPr lang="es-CL" sz="2000" dirty="0" smtClean="0"/>
              <a:t> </a:t>
            </a:r>
            <a:r>
              <a:rPr lang="es-CL" sz="2000" dirty="0" err="1" smtClean="0"/>
              <a:t>framework</a:t>
            </a:r>
            <a:r>
              <a:rPr lang="es-CL" sz="2000" dirty="0" smtClean="0"/>
              <a:t>.</a:t>
            </a:r>
          </a:p>
          <a:p>
            <a:pPr lvl="0" algn="just">
              <a:buNone/>
              <a:defRPr/>
            </a:pPr>
            <a:endParaRPr lang="es-CL" sz="100" dirty="0" smtClean="0"/>
          </a:p>
          <a:p>
            <a:pPr lvl="0" algn="just">
              <a:defRPr/>
            </a:pPr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stablish</a:t>
            </a:r>
            <a:r>
              <a:rPr lang="es-CL" sz="2000" dirty="0" smtClean="0"/>
              <a:t> </a:t>
            </a:r>
            <a:r>
              <a:rPr lang="es-CL" sz="2000" dirty="0" err="1" smtClean="0"/>
              <a:t>an</a:t>
            </a:r>
            <a:r>
              <a:rPr lang="es-CL" sz="2000" dirty="0" smtClean="0"/>
              <a:t> </a:t>
            </a:r>
            <a:r>
              <a:rPr lang="es-CL" sz="2000" dirty="0" err="1" smtClean="0"/>
              <a:t>Internal</a:t>
            </a:r>
            <a:r>
              <a:rPr lang="es-CL" sz="2000" dirty="0" smtClean="0"/>
              <a:t> </a:t>
            </a:r>
            <a:r>
              <a:rPr lang="es-CL" sz="2000" dirty="0" err="1" smtClean="0"/>
              <a:t>Communications</a:t>
            </a:r>
            <a:r>
              <a:rPr lang="es-CL" sz="2000" dirty="0" smtClean="0"/>
              <a:t> </a:t>
            </a:r>
            <a:r>
              <a:rPr lang="es-CL" sz="2000" dirty="0" err="1" smtClean="0"/>
              <a:t>program</a:t>
            </a:r>
            <a:r>
              <a:rPr lang="es-CL" sz="2000" dirty="0" smtClean="0"/>
              <a:t> in </a:t>
            </a:r>
            <a:r>
              <a:rPr lang="es-CL" sz="2000" dirty="0" err="1" smtClean="0"/>
              <a:t>order</a:t>
            </a:r>
            <a:r>
              <a:rPr lang="es-CL" sz="2000" dirty="0" smtClean="0"/>
              <a:t> </a:t>
            </a:r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create</a:t>
            </a:r>
            <a:r>
              <a:rPr lang="es-CL" sz="2000" dirty="0" smtClean="0"/>
              <a:t> fluid and </a:t>
            </a:r>
            <a:r>
              <a:rPr lang="es-CL" sz="2000" dirty="0" err="1" smtClean="0"/>
              <a:t>participative</a:t>
            </a:r>
            <a:r>
              <a:rPr lang="es-CL" sz="2000" dirty="0" smtClean="0"/>
              <a:t> </a:t>
            </a:r>
            <a:r>
              <a:rPr lang="es-CL" sz="2000" dirty="0" err="1" smtClean="0"/>
              <a:t>channels</a:t>
            </a:r>
            <a:r>
              <a:rPr lang="es-CL" sz="2000" dirty="0" smtClean="0"/>
              <a:t>.</a:t>
            </a:r>
          </a:p>
        </p:txBody>
      </p:sp>
      <p:pic>
        <p:nvPicPr>
          <p:cNvPr id="4" name="3 Imagen" descr="_GHO7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0704">
            <a:off x="3449435" y="5017879"/>
            <a:ext cx="1164019" cy="1752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DAN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27413">
            <a:off x="4839367" y="4903377"/>
            <a:ext cx="1202160" cy="1805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_ERV9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7261">
            <a:off x="6301797" y="4906563"/>
            <a:ext cx="1226976" cy="1855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500166" y="142860"/>
            <a:ext cx="718663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Objectives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 2009 -2010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14480" y="1142984"/>
            <a:ext cx="7215238" cy="35004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CL" sz="2000" dirty="0" smtClean="0"/>
              <a:t>MEDICAL</a:t>
            </a:r>
          </a:p>
          <a:p>
            <a:pPr algn="just">
              <a:buNone/>
            </a:pPr>
            <a:endParaRPr lang="es-CL" sz="900" dirty="0" smtClean="0"/>
          </a:p>
          <a:p>
            <a:pPr algn="just"/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activate</a:t>
            </a:r>
            <a:r>
              <a:rPr lang="es-CL" sz="2000" dirty="0" smtClean="0"/>
              <a:t> </a:t>
            </a:r>
            <a:r>
              <a:rPr lang="es-CL" sz="2000" dirty="0" err="1" smtClean="0"/>
              <a:t>the</a:t>
            </a:r>
            <a:r>
              <a:rPr lang="es-CL" sz="2000" dirty="0" smtClean="0"/>
              <a:t> </a:t>
            </a:r>
            <a:r>
              <a:rPr lang="es-CL" sz="2000" dirty="0" err="1" smtClean="0"/>
              <a:t>medical</a:t>
            </a:r>
            <a:r>
              <a:rPr lang="es-CL" sz="2000" dirty="0" smtClean="0"/>
              <a:t> </a:t>
            </a:r>
            <a:r>
              <a:rPr lang="es-CL" sz="2000" dirty="0" err="1" smtClean="0"/>
              <a:t>exchange</a:t>
            </a:r>
            <a:r>
              <a:rPr lang="es-CL" sz="2000" dirty="0" smtClean="0"/>
              <a:t> </a:t>
            </a:r>
            <a:r>
              <a:rPr lang="es-CL" sz="2000" dirty="0" err="1" smtClean="0"/>
              <a:t>program</a:t>
            </a:r>
            <a:r>
              <a:rPr lang="es-CL" sz="2000" dirty="0" smtClean="0"/>
              <a:t>, </a:t>
            </a:r>
            <a:r>
              <a:rPr lang="es-CL" sz="2000" dirty="0" err="1" smtClean="0"/>
              <a:t>which</a:t>
            </a:r>
            <a:r>
              <a:rPr lang="es-CL" sz="2000" dirty="0" smtClean="0"/>
              <a:t> </a:t>
            </a:r>
            <a:r>
              <a:rPr lang="es-CL" sz="2000" dirty="0" err="1" smtClean="0"/>
              <a:t>will</a:t>
            </a:r>
            <a:r>
              <a:rPr lang="es-CL" sz="2000" dirty="0" smtClean="0"/>
              <a:t> </a:t>
            </a:r>
            <a:r>
              <a:rPr lang="es-CL" sz="2000" dirty="0" err="1" smtClean="0"/>
              <a:t>allow</a:t>
            </a:r>
            <a:r>
              <a:rPr lang="es-CL" sz="2000" dirty="0" smtClean="0"/>
              <a:t> </a:t>
            </a:r>
            <a:r>
              <a:rPr lang="es-CL" sz="2000" dirty="0" err="1" smtClean="0"/>
              <a:t>us</a:t>
            </a:r>
            <a:r>
              <a:rPr lang="es-CL" sz="2000" dirty="0" smtClean="0"/>
              <a:t> </a:t>
            </a:r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expand</a:t>
            </a:r>
            <a:r>
              <a:rPr lang="es-CL" sz="2000" dirty="0" smtClean="0"/>
              <a:t> new </a:t>
            </a:r>
            <a:r>
              <a:rPr lang="es-CL" sz="2000" dirty="0" err="1" smtClean="0"/>
              <a:t>techniques</a:t>
            </a:r>
            <a:r>
              <a:rPr lang="es-CL" sz="2000" dirty="0" smtClean="0"/>
              <a:t> and </a:t>
            </a:r>
            <a:r>
              <a:rPr lang="es-CL" sz="2000" dirty="0" err="1" smtClean="0"/>
              <a:t>knowledge</a:t>
            </a:r>
            <a:r>
              <a:rPr lang="es-CL" sz="2000" dirty="0" smtClean="0"/>
              <a:t> </a:t>
            </a:r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every</a:t>
            </a:r>
            <a:r>
              <a:rPr lang="es-CL" sz="2000" dirty="0" smtClean="0"/>
              <a:t> country.</a:t>
            </a:r>
          </a:p>
          <a:p>
            <a:pPr algn="just"/>
            <a:endParaRPr lang="es-CL" sz="700" dirty="0" smtClean="0"/>
          </a:p>
          <a:p>
            <a:pPr algn="just"/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develop</a:t>
            </a:r>
            <a:r>
              <a:rPr lang="es-CL" sz="2000" dirty="0" smtClean="0"/>
              <a:t> </a:t>
            </a:r>
            <a:r>
              <a:rPr lang="es-CL" sz="2000" dirty="0" err="1" smtClean="0"/>
              <a:t>an</a:t>
            </a:r>
            <a:r>
              <a:rPr lang="es-CL" sz="2000" dirty="0" smtClean="0"/>
              <a:t> </a:t>
            </a:r>
            <a:r>
              <a:rPr lang="es-CL" sz="2000" dirty="0" err="1" smtClean="0"/>
              <a:t>educational</a:t>
            </a:r>
            <a:r>
              <a:rPr lang="es-CL" sz="2000" dirty="0" smtClean="0"/>
              <a:t> </a:t>
            </a:r>
            <a:r>
              <a:rPr lang="es-CL" sz="2000" dirty="0" err="1" smtClean="0"/>
              <a:t>program</a:t>
            </a:r>
            <a:r>
              <a:rPr lang="es-CL" sz="2000" dirty="0" smtClean="0"/>
              <a:t>, </a:t>
            </a:r>
            <a:r>
              <a:rPr lang="es-CL" sz="2000" dirty="0" err="1" smtClean="0"/>
              <a:t>starting</a:t>
            </a:r>
            <a:r>
              <a:rPr lang="es-CL" sz="2000" dirty="0" smtClean="0"/>
              <a:t> </a:t>
            </a:r>
            <a:r>
              <a:rPr lang="es-CL" sz="2000" dirty="0" err="1" smtClean="0"/>
              <a:t>with</a:t>
            </a:r>
            <a:r>
              <a:rPr lang="es-CL" sz="2000" dirty="0" smtClean="0"/>
              <a:t> </a:t>
            </a:r>
            <a:r>
              <a:rPr lang="es-CL" sz="2000" dirty="0" err="1" smtClean="0"/>
              <a:t>the</a:t>
            </a:r>
            <a:r>
              <a:rPr lang="es-CL" sz="2000" dirty="0" smtClean="0"/>
              <a:t> </a:t>
            </a:r>
            <a:r>
              <a:rPr lang="es-CL" sz="2000" dirty="0" err="1" smtClean="0"/>
              <a:t>Orthesis</a:t>
            </a:r>
            <a:r>
              <a:rPr lang="es-CL" sz="2000" dirty="0" smtClean="0"/>
              <a:t> &amp; </a:t>
            </a:r>
            <a:r>
              <a:rPr lang="es-CL" sz="2000" dirty="0" err="1" smtClean="0"/>
              <a:t>Prosthesis</a:t>
            </a:r>
            <a:r>
              <a:rPr lang="es-CL" sz="2000" dirty="0" smtClean="0"/>
              <a:t> </a:t>
            </a:r>
            <a:r>
              <a:rPr lang="es-CL" sz="2000" dirty="0" err="1" smtClean="0"/>
              <a:t>school</a:t>
            </a:r>
            <a:r>
              <a:rPr lang="es-CL" sz="2000" dirty="0" smtClean="0"/>
              <a:t>.</a:t>
            </a:r>
          </a:p>
          <a:p>
            <a:pPr algn="just"/>
            <a:endParaRPr lang="es-CL" sz="600" dirty="0" smtClean="0"/>
          </a:p>
          <a:p>
            <a:pPr algn="just"/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Start</a:t>
            </a:r>
            <a:r>
              <a:rPr lang="es-CL" sz="2000" dirty="0" smtClean="0"/>
              <a:t> </a:t>
            </a:r>
            <a:r>
              <a:rPr lang="es-CL" sz="2000" dirty="0" err="1" smtClean="0"/>
              <a:t>the</a:t>
            </a:r>
            <a:r>
              <a:rPr lang="es-CL" sz="2000" dirty="0" smtClean="0"/>
              <a:t> “ITELO </a:t>
            </a:r>
            <a:r>
              <a:rPr lang="es-CL" sz="2000" dirty="0" err="1" smtClean="0"/>
              <a:t>On</a:t>
            </a:r>
            <a:r>
              <a:rPr lang="es-CL" sz="2000" dirty="0" smtClean="0"/>
              <a:t> </a:t>
            </a:r>
            <a:r>
              <a:rPr lang="es-CL" sz="2000" dirty="0" err="1" smtClean="0"/>
              <a:t>Wheels</a:t>
            </a:r>
            <a:r>
              <a:rPr lang="es-CL" sz="2000" dirty="0" smtClean="0"/>
              <a:t> </a:t>
            </a:r>
            <a:r>
              <a:rPr lang="es-CL" sz="2000" dirty="0" err="1" smtClean="0"/>
              <a:t>Program</a:t>
            </a:r>
            <a:r>
              <a:rPr lang="es-CL" sz="2000" dirty="0" smtClean="0"/>
              <a:t>”, </a:t>
            </a:r>
            <a:r>
              <a:rPr lang="es-CL" sz="2000" dirty="0" err="1" smtClean="0"/>
              <a:t>assisting</a:t>
            </a:r>
            <a:r>
              <a:rPr lang="es-CL" sz="2000" dirty="0" smtClean="0"/>
              <a:t> teleton </a:t>
            </a:r>
            <a:r>
              <a:rPr lang="es-CL" sz="2000" dirty="0" err="1" smtClean="0"/>
              <a:t>countries</a:t>
            </a:r>
            <a:r>
              <a:rPr lang="es-CL" sz="2000" dirty="0" smtClean="0"/>
              <a:t> </a:t>
            </a:r>
            <a:r>
              <a:rPr lang="es-CL" sz="2000" dirty="0" err="1" smtClean="0"/>
              <a:t>by</a:t>
            </a:r>
            <a:r>
              <a:rPr lang="es-CL" sz="2000" dirty="0" smtClean="0"/>
              <a:t> </a:t>
            </a:r>
            <a:r>
              <a:rPr lang="es-CL" sz="2000" dirty="0" err="1" smtClean="0"/>
              <a:t>providing</a:t>
            </a:r>
            <a:r>
              <a:rPr lang="es-CL" sz="2000" dirty="0" smtClean="0"/>
              <a:t> </a:t>
            </a:r>
            <a:r>
              <a:rPr lang="es-CL" sz="2000" dirty="0" err="1" smtClean="0"/>
              <a:t>wheel</a:t>
            </a:r>
            <a:r>
              <a:rPr lang="es-CL" sz="2000" dirty="0" smtClean="0"/>
              <a:t> </a:t>
            </a:r>
            <a:r>
              <a:rPr lang="es-CL" sz="2000" dirty="0" err="1" smtClean="0"/>
              <a:t>chairs</a:t>
            </a:r>
            <a:r>
              <a:rPr lang="es-CL" sz="2000" dirty="0" smtClean="0"/>
              <a:t> </a:t>
            </a:r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all</a:t>
            </a:r>
            <a:r>
              <a:rPr lang="es-CL" sz="2000" dirty="0" smtClean="0"/>
              <a:t> </a:t>
            </a:r>
            <a:r>
              <a:rPr lang="es-CL" sz="2000" dirty="0" err="1" smtClean="0"/>
              <a:t>patients</a:t>
            </a:r>
            <a:r>
              <a:rPr lang="es-CL" sz="2000" dirty="0" smtClean="0"/>
              <a:t> </a:t>
            </a:r>
            <a:r>
              <a:rPr lang="es-CL" sz="2000" dirty="0" err="1" smtClean="0"/>
              <a:t>that</a:t>
            </a:r>
            <a:r>
              <a:rPr lang="es-CL" sz="2000" dirty="0" smtClean="0"/>
              <a:t> </a:t>
            </a:r>
            <a:r>
              <a:rPr lang="es-CL" sz="2000" dirty="0" err="1" smtClean="0"/>
              <a:t>require</a:t>
            </a:r>
            <a:r>
              <a:rPr lang="es-CL" sz="2000" dirty="0" smtClean="0"/>
              <a:t> </a:t>
            </a:r>
            <a:r>
              <a:rPr lang="es-CL" sz="2000" dirty="0" err="1" smtClean="0"/>
              <a:t>it</a:t>
            </a:r>
            <a:r>
              <a:rPr lang="es-CL" sz="2000" dirty="0" smtClean="0"/>
              <a:t>.</a:t>
            </a:r>
          </a:p>
        </p:txBody>
      </p:sp>
      <p:pic>
        <p:nvPicPr>
          <p:cNvPr id="4" name="Picture 3" descr="G:\FOTO 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7771">
            <a:off x="6022848" y="4701686"/>
            <a:ext cx="2466195" cy="184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1 (1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7105">
            <a:off x="2144314" y="4924436"/>
            <a:ext cx="2539503" cy="1686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 descr="_RHG9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2111">
            <a:off x="4631187" y="4763659"/>
            <a:ext cx="1365881" cy="2056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500166" y="142860"/>
            <a:ext cx="718663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Objectives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 2009 -2010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00166" y="142860"/>
            <a:ext cx="718663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Objectives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" pitchFamily="34" charset="0"/>
                <a:ea typeface="+mj-ea"/>
                <a:cs typeface="+mj-cs"/>
              </a:rPr>
              <a:t> 2009 -2010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" pitchFamily="34" charset="0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785918" y="1071546"/>
            <a:ext cx="7000924" cy="3500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ADMINISTRATION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To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Systematize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the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statistic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information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model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. (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medical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,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fundraising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,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welfare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, etc.)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To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implement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the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WEE 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FIM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benchmark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ratio, in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order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to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measure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the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functional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improvement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of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our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 </a:t>
            </a:r>
            <a:r>
              <a:rPr kumimoji="0" lang="es-C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patients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To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generate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alliances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with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our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suppliers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to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achieve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economy</a:t>
            </a:r>
            <a:r>
              <a:rPr lang="es-CL" sz="2000" dirty="0" smtClean="0">
                <a:solidFill>
                  <a:schemeClr val="bg1"/>
                </a:solidFill>
                <a:latin typeface="Futura Md" pitchFamily="34" charset="0"/>
              </a:rPr>
              <a:t> of </a:t>
            </a:r>
            <a:r>
              <a:rPr lang="es-CL" sz="2000" dirty="0" err="1" smtClean="0">
                <a:solidFill>
                  <a:schemeClr val="bg1"/>
                </a:solidFill>
                <a:latin typeface="Futura Md" pitchFamily="34" charset="0"/>
              </a:rPr>
              <a:t>scale</a:t>
            </a: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L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Md" pitchFamily="34" charset="0"/>
              <a:ea typeface="+mn-ea"/>
              <a:cs typeface="+mn-cs"/>
            </a:endParaRPr>
          </a:p>
        </p:txBody>
      </p:sp>
      <p:pic>
        <p:nvPicPr>
          <p:cNvPr id="4" name="Picture 3" descr="G:\FOTO 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7771">
            <a:off x="6022848" y="4701686"/>
            <a:ext cx="2466195" cy="184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 (1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7105">
            <a:off x="2144314" y="4924436"/>
            <a:ext cx="2539503" cy="1686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_RHG9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2111">
            <a:off x="4631187" y="4763659"/>
            <a:ext cx="1365881" cy="2056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Words>428</Words>
  <Application>Microsoft Office PowerPoint</Application>
  <PresentationFormat>Presentación en pantalla (4:3)</PresentationFormat>
  <Paragraphs>86</Paragraphs>
  <Slides>12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Solidarity, Rehabilitation, Love and Hope</vt:lpstr>
      <vt:lpstr>Diapositiva 2</vt:lpstr>
      <vt:lpstr>The Latinoamerican  Cruzade</vt:lpstr>
      <vt:lpstr>Our goal 400 thousand babies, children and young people</vt:lpstr>
      <vt:lpstr>Organization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Eugenio Silva - Fundación</dc:creator>
  <cp:lastModifiedBy>esilva</cp:lastModifiedBy>
  <cp:revision>173</cp:revision>
  <dcterms:created xsi:type="dcterms:W3CDTF">2008-08-10T23:56:13Z</dcterms:created>
  <dcterms:modified xsi:type="dcterms:W3CDTF">2009-06-05T18:53:35Z</dcterms:modified>
</cp:coreProperties>
</file>